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4: Bijplaatsen van een spoel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$\frac{Z_0}{Z_L}=\frac{1}{2.2}$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inductantiewaarde in parallel wordt dus  16.4 nH  de nodige lengte van de coax tussen de antenne en de aanpassing is 3.89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5" y="1179576"/>
            <a:ext cx="1175406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5: Oplossing 3 waarbij de condensator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35" y="1179576"/>
            <a:ext cx="100255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6: Oplossing 3 waarbij de condensator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de condensator is dus: 8.96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35" y="1179576"/>
            <a:ext cx="100255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8: Oplossing 4 waarbij het spoel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35" y="1179576"/>
            <a:ext cx="100255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5" y="1179576"/>
            <a:ext cx="11754069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